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86" r:id="rId4"/>
    <p:sldId id="388" r:id="rId5"/>
    <p:sldId id="400" r:id="rId6"/>
    <p:sldId id="401" r:id="rId7"/>
    <p:sldId id="402" r:id="rId8"/>
    <p:sldId id="358" r:id="rId9"/>
    <p:sldId id="390" r:id="rId10"/>
    <p:sldId id="399" r:id="rId11"/>
    <p:sldId id="273" r:id="rId12"/>
    <p:sldId id="374" r:id="rId13"/>
    <p:sldId id="335" r:id="rId14"/>
    <p:sldId id="375" r:id="rId15"/>
    <p:sldId id="380" r:id="rId16"/>
    <p:sldId id="395" r:id="rId17"/>
    <p:sldId id="396" r:id="rId18"/>
    <p:sldId id="376" r:id="rId19"/>
    <p:sldId id="397" r:id="rId20"/>
    <p:sldId id="398" r:id="rId21"/>
    <p:sldId id="25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37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708220" y="3083530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b="1" i="1" dirty="0">
              <a:latin typeface="+mj-lt"/>
              <a:ea typeface="+mj-ea"/>
              <a:cs typeface="+mj-cs"/>
            </a:endParaRP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WS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9325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A3FA6-4CC8-4CFA-8E8D-C154072D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077574"/>
            <a:ext cx="9093199" cy="4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4911" y="3708260"/>
              <a:ext cx="5432898" cy="1877764"/>
              <a:chOff x="2546203" y="2021840"/>
              <a:chExt cx="7397818" cy="25569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6203" y="3447195"/>
                <a:ext cx="739781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Ws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소켓서버 연결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A15DE-4BFC-4C9F-855D-7453742A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" y="1185202"/>
            <a:ext cx="10161034" cy="4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메세지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47CFD6-49DF-4E1C-8DB1-C44881F9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" y="1163841"/>
            <a:ext cx="10926619" cy="4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종료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993BA-40AB-476A-B061-EBD07F26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9" y="1129886"/>
            <a:ext cx="6984657" cy="51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FEC8-A1DE-45BA-B07E-68EBD837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4" y="1291597"/>
            <a:ext cx="9088582" cy="4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166131" cy="2335627"/>
              <a:chOff x="2700072" y="2021840"/>
              <a:chExt cx="7034574" cy="3180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8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6576" y="3064838"/>
                <a:ext cx="6708070" cy="21373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업데이트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소켓서버 재시작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후 기존 생성된 소켓서버 재시작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9030C-75F6-45C4-8D1D-D19636A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1120650"/>
            <a:ext cx="9215727" cy="5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072269" cy="523220"/>
            <a:chOff x="1191929" y="2733040"/>
            <a:chExt cx="40722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2880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3730739" cy="523220"/>
            <a:chOff x="1191929" y="2733040"/>
            <a:chExt cx="3649106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4917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4216449" cy="523220"/>
            <a:chOff x="1191929" y="2733040"/>
            <a:chExt cx="4124188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3339999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18"/>
            <a:ext cx="4464912" cy="523231"/>
            <a:chOff x="1191929" y="2733040"/>
            <a:chExt cx="4367224" cy="4235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583035" cy="423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업데이트 후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중복사용 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C25B8-09A1-4325-B579-A85A0072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1" y="1307761"/>
            <a:ext cx="10756611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1DD5-9928-4945-BFBF-4CF06E26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8" y="1145274"/>
            <a:ext cx="8795183" cy="5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773CF-0813-44A0-9626-F4C2DA5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1283137"/>
            <a:ext cx="11627413" cy="4822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A8C-7E68-4FF2-8A50-161A72A4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24" y="1113223"/>
            <a:ext cx="4447816" cy="3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DB-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F879E-4A6F-4234-8FFF-B1F19FE4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86" y="1145274"/>
            <a:ext cx="9246524" cy="50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3" y="159116"/>
            <a:ext cx="92143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PORT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차단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12C1D-E718-44A3-B513-C047B5F5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1653196"/>
            <a:ext cx="10852727" cy="40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00F56-2A84-4708-9836-C9B6B8D6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42" y="1283137"/>
            <a:ext cx="9114993" cy="5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215</Words>
  <Application>Microsoft Office PowerPoint</Application>
  <PresentationFormat>와이드스크린</PresentationFormat>
  <Paragraphs>61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729</cp:revision>
  <dcterms:created xsi:type="dcterms:W3CDTF">2019-12-23T00:32:35Z</dcterms:created>
  <dcterms:modified xsi:type="dcterms:W3CDTF">2023-04-17T09:22:29Z</dcterms:modified>
</cp:coreProperties>
</file>